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Saira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Machine Learning Workshop: Hands-On Projects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this practical workshop where we'll dive into two real-world machine learning projects. Get ready to learn essential concepts and build your data science skills through hands-on coding.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381750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 Muhammad Ibrahim Qasmi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Workshop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Two Projects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255645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work on two engaging machine learning projects: Titanic Survival Prediction and Restaurant Tips Prediction.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765227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2765227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Classification &amp; Regression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609975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projects focus on two fundamental machine learning tasks: classification and regression.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52123"/>
            <a:ext cx="396835" cy="396835"/>
          </a:xfrm>
          <a:prstGeom prst="roundRect">
            <a:avLst>
              <a:gd name="adj" fmla="val 5144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Key Concepts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17439" y="6042541"/>
            <a:ext cx="69327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You'll learn key concepts like data preprocessing, model building, and performance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1442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1: Titanic Survival Prediction 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🚢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910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Classification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build a classification model to predict whether passengers survived the Titanic disaster.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3792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Passenger Characteristics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will use passenger data like age, class, and ticket fare as input.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Survival Prediction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output will be a binary prediction: whether the passenger survived (Yes or No).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751" y="531733"/>
            <a:ext cx="7544872" cy="604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Titanic Project: Code Walkthrough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955358" y="1426012"/>
            <a:ext cx="22860" cy="6273641"/>
          </a:xfrm>
          <a:prstGeom prst="roundRect">
            <a:avLst>
              <a:gd name="adj" fmla="val 76128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161455" y="1849636"/>
            <a:ext cx="676751" cy="22860"/>
          </a:xfrm>
          <a:prstGeom prst="roundRect">
            <a:avLst>
              <a:gd name="adj" fmla="val 761288"/>
            </a:avLst>
          </a:prstGeom>
          <a:solidFill>
            <a:srgbClr val="FC8337"/>
          </a:solidFill>
          <a:ln/>
        </p:spPr>
      </p:sp>
      <p:sp>
        <p:nvSpPr>
          <p:cNvPr id="6" name="Shape 3"/>
          <p:cNvSpPr/>
          <p:nvPr/>
        </p:nvSpPr>
        <p:spPr>
          <a:xfrm>
            <a:off x="749260" y="1643539"/>
            <a:ext cx="435054" cy="435054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11185" y="1716048"/>
            <a:ext cx="11108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30254" y="161936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Exploration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030254" y="20373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start by loading the Titanic dataset and exploring its structure and key statistics.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61455" y="3466386"/>
            <a:ext cx="676751" cy="22860"/>
          </a:xfrm>
          <a:prstGeom prst="roundRect">
            <a:avLst>
              <a:gd name="adj" fmla="val 761288"/>
            </a:avLst>
          </a:prstGeom>
          <a:solidFill>
            <a:srgbClr val="FC8337"/>
          </a:solidFill>
          <a:ln/>
        </p:spPr>
      </p:sp>
      <p:sp>
        <p:nvSpPr>
          <p:cNvPr id="11" name="Shape 8"/>
          <p:cNvSpPr/>
          <p:nvPr/>
        </p:nvSpPr>
        <p:spPr>
          <a:xfrm>
            <a:off x="749260" y="3260288"/>
            <a:ext cx="435054" cy="435054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205" y="3332798"/>
            <a:ext cx="177165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2030254" y="3236119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Preprocessing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030254" y="36541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handle missing values, create new features, and encode categorical variables.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61455" y="5083135"/>
            <a:ext cx="676751" cy="22860"/>
          </a:xfrm>
          <a:prstGeom prst="roundRect">
            <a:avLst>
              <a:gd name="adj" fmla="val 761288"/>
            </a:avLst>
          </a:prstGeom>
          <a:solidFill>
            <a:srgbClr val="FC8337"/>
          </a:solidFill>
          <a:ln/>
        </p:spPr>
      </p:sp>
      <p:sp>
        <p:nvSpPr>
          <p:cNvPr id="16" name="Shape 13"/>
          <p:cNvSpPr/>
          <p:nvPr/>
        </p:nvSpPr>
        <p:spPr>
          <a:xfrm>
            <a:off x="749260" y="4877038"/>
            <a:ext cx="435054" cy="435054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9158" y="4949547"/>
            <a:ext cx="17514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2030254" y="485286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030254" y="527089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train a Logistic Regression model to predict survival using our prepared data.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61455" y="6699885"/>
            <a:ext cx="676751" cy="22860"/>
          </a:xfrm>
          <a:prstGeom prst="roundRect">
            <a:avLst>
              <a:gd name="adj" fmla="val 761288"/>
            </a:avLst>
          </a:prstGeom>
          <a:solidFill>
            <a:srgbClr val="FC8337"/>
          </a:solidFill>
          <a:ln/>
        </p:spPr>
      </p:sp>
      <p:sp>
        <p:nvSpPr>
          <p:cNvPr id="21" name="Shape 18"/>
          <p:cNvSpPr/>
          <p:nvPr/>
        </p:nvSpPr>
        <p:spPr>
          <a:xfrm>
            <a:off x="749260" y="6493788"/>
            <a:ext cx="435054" cy="435054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73204" y="6566297"/>
            <a:ext cx="18704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2030254" y="6469618"/>
            <a:ext cx="241708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Evaluation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030254" y="6887647"/>
            <a:ext cx="6436995" cy="6186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evaluate the model's performance using metrics like accuracy, precision, and recall.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55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Project 2: Restaurant Tips Prediction 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💰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83230"/>
            <a:ext cx="3664863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3232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Regression Problem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3723323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build a regression model to predict the amount of tip a customer will leave.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83230"/>
            <a:ext cx="3664863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3232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Bill Details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3723323"/>
            <a:ext cx="31655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will use bill details like the total cost, size, and day of the week as input.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715572"/>
          </a:xfrm>
          <a:prstGeom prst="roundRect">
            <a:avLst>
              <a:gd name="adj" fmla="val 1190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538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Tip Amount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6028611"/>
            <a:ext cx="70570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output will be a continuous value representing the predicted tip amount.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Tips Project: Code Walkthrough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902" y="2325291"/>
            <a:ext cx="553164" cy="553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Exploration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260902" y="3578066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load the Tips dataset and analyze its features and the distribution of tip amounts.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254" y="2325291"/>
            <a:ext cx="553164" cy="553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4254" y="3099673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Preprocessing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24254" y="3578066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encode categorical features and create new features to improve model accuracy.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0902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Training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train a Linear Regression model to predict tip amount based on our prepared data.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4254" y="6078498"/>
            <a:ext cx="276617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Model Evaluation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0224254" y="6556891"/>
            <a:ext cx="36316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We'll evaluate the model's performance using metrics like MSE and R-squared score.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2610"/>
            <a:ext cx="7768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🌟</a:t>
            </a:r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Workshop Key Takeaways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0143" y="3259336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088255" y="3221831"/>
            <a:ext cx="21451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Problem Solving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67758" y="4036814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895261" y="4086463"/>
            <a:ext cx="25504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68829" y="4901446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6702266" y="4951095"/>
            <a:ext cx="2582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Algorithm Selection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3962876" y="5766078"/>
            <a:ext cx="18288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509272" y="5815727"/>
            <a:ext cx="1699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Visualization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83113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Next Steps in Machine Learning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15620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43464" y="2686050"/>
            <a:ext cx="1085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Explore Datasets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853368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Practice with more complex datasets to gain experience with diverse data structures.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1222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3464" y="4287798"/>
            <a:ext cx="1732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Advanced Algorithms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 with advanced algorithms like Random Forest and Support Vector Machines.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1222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43464" y="6070997"/>
            <a:ext cx="1712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314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Real-World Applications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your knowledge to real-world problems and build projects that solve practical issues.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Q&amp;A and Discussion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Let's open up the floor for questions, share experiences, and discuss the challenges you've encountered. Keep exploring and learning in the exciting world of machine learning!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2024-11-30T13:53:33Z</dcterms:created>
  <dcterms:modified xsi:type="dcterms:W3CDTF">2024-11-30T13:53:33Z</dcterms:modified>
</cp:coreProperties>
</file>